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6"/>
    <p:restoredTop sz="94694"/>
  </p:normalViewPr>
  <p:slideViewPr>
    <p:cSldViewPr snapToGrid="0">
      <p:cViewPr varScale="1">
        <p:scale>
          <a:sx n="89" d="100"/>
          <a:sy n="89" d="100"/>
        </p:scale>
        <p:origin x="18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BCF520-E9C8-463F-9ED3-04DA7A2A3CD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495A1E5-DD7C-4914-A9F4-44CE1C46ADA9}">
      <dgm:prSet/>
      <dgm:spPr/>
      <dgm:t>
        <a:bodyPr/>
        <a:lstStyle/>
        <a:p>
          <a:pPr>
            <a:defRPr cap="all"/>
          </a:pPr>
          <a:r>
            <a:rPr lang="en-US"/>
            <a:t>What is AI?</a:t>
          </a:r>
        </a:p>
      </dgm:t>
    </dgm:pt>
    <dgm:pt modelId="{C1EAE6BE-4538-4081-8F3D-017F5143BCCA}" type="parTrans" cxnId="{0F9EB9DE-ECFC-4426-B785-66D4D055CDDC}">
      <dgm:prSet/>
      <dgm:spPr/>
      <dgm:t>
        <a:bodyPr/>
        <a:lstStyle/>
        <a:p>
          <a:endParaRPr lang="en-US"/>
        </a:p>
      </dgm:t>
    </dgm:pt>
    <dgm:pt modelId="{D7EB8695-9E43-473F-BE10-1137F3AF2676}" type="sibTrans" cxnId="{0F9EB9DE-ECFC-4426-B785-66D4D055CDDC}">
      <dgm:prSet/>
      <dgm:spPr/>
      <dgm:t>
        <a:bodyPr/>
        <a:lstStyle/>
        <a:p>
          <a:endParaRPr lang="en-US"/>
        </a:p>
      </dgm:t>
    </dgm:pt>
    <dgm:pt modelId="{0723C84D-38B7-4ACE-AC82-8A7B0BEF0956}">
      <dgm:prSet/>
      <dgm:spPr/>
      <dgm:t>
        <a:bodyPr/>
        <a:lstStyle/>
        <a:p>
          <a:pPr>
            <a:defRPr cap="all"/>
          </a:pPr>
          <a:r>
            <a:rPr lang="en-US"/>
            <a:t>What is Cybersecurity?</a:t>
          </a:r>
        </a:p>
      </dgm:t>
    </dgm:pt>
    <dgm:pt modelId="{CD1B1ABB-A75B-46C3-ADC0-862228D01805}" type="parTrans" cxnId="{06115400-4B25-438F-87B6-65AD9C8A3FAF}">
      <dgm:prSet/>
      <dgm:spPr/>
      <dgm:t>
        <a:bodyPr/>
        <a:lstStyle/>
        <a:p>
          <a:endParaRPr lang="en-US"/>
        </a:p>
      </dgm:t>
    </dgm:pt>
    <dgm:pt modelId="{21D7C083-58C9-43A8-81EF-0BD98C298EC4}" type="sibTrans" cxnId="{06115400-4B25-438F-87B6-65AD9C8A3FAF}">
      <dgm:prSet/>
      <dgm:spPr/>
      <dgm:t>
        <a:bodyPr/>
        <a:lstStyle/>
        <a:p>
          <a:endParaRPr lang="en-US"/>
        </a:p>
      </dgm:t>
    </dgm:pt>
    <dgm:pt modelId="{EE3C7000-B91C-425F-B23E-A7A8A75F4AE5}">
      <dgm:prSet/>
      <dgm:spPr/>
      <dgm:t>
        <a:bodyPr/>
        <a:lstStyle/>
        <a:p>
          <a:pPr>
            <a:defRPr cap="all"/>
          </a:pPr>
          <a:r>
            <a:rPr lang="en-US"/>
            <a:t>The Relationship between AI and Cybersecurity</a:t>
          </a:r>
        </a:p>
      </dgm:t>
    </dgm:pt>
    <dgm:pt modelId="{1A9B8215-9D37-4CC0-912F-8A6444B0E1FD}" type="parTrans" cxnId="{659E64C3-1278-4597-96AC-8F96BEFE085C}">
      <dgm:prSet/>
      <dgm:spPr/>
      <dgm:t>
        <a:bodyPr/>
        <a:lstStyle/>
        <a:p>
          <a:endParaRPr lang="en-US"/>
        </a:p>
      </dgm:t>
    </dgm:pt>
    <dgm:pt modelId="{1944FD8C-E749-4622-B658-08C48B6D0D92}" type="sibTrans" cxnId="{659E64C3-1278-4597-96AC-8F96BEFE085C}">
      <dgm:prSet/>
      <dgm:spPr/>
      <dgm:t>
        <a:bodyPr/>
        <a:lstStyle/>
        <a:p>
          <a:endParaRPr lang="en-US"/>
        </a:p>
      </dgm:t>
    </dgm:pt>
    <dgm:pt modelId="{A93AE274-CC74-46F0-BF07-F963A92B9427}">
      <dgm:prSet/>
      <dgm:spPr/>
      <dgm:t>
        <a:bodyPr/>
        <a:lstStyle/>
        <a:p>
          <a:pPr>
            <a:defRPr cap="all"/>
          </a:pPr>
          <a:r>
            <a:rPr lang="en-US"/>
            <a:t>AI and Cyber Management</a:t>
          </a:r>
        </a:p>
      </dgm:t>
    </dgm:pt>
    <dgm:pt modelId="{F79EB3F5-438E-4980-9183-D948164E38D2}" type="parTrans" cxnId="{7AB1A8FC-5F7E-4A57-BFCF-DDFA11C71F7C}">
      <dgm:prSet/>
      <dgm:spPr/>
      <dgm:t>
        <a:bodyPr/>
        <a:lstStyle/>
        <a:p>
          <a:endParaRPr lang="en-US"/>
        </a:p>
      </dgm:t>
    </dgm:pt>
    <dgm:pt modelId="{9FCC4C4F-9B52-46CA-9560-91C40A75041E}" type="sibTrans" cxnId="{7AB1A8FC-5F7E-4A57-BFCF-DDFA11C71F7C}">
      <dgm:prSet/>
      <dgm:spPr/>
      <dgm:t>
        <a:bodyPr/>
        <a:lstStyle/>
        <a:p>
          <a:endParaRPr lang="en-US"/>
        </a:p>
      </dgm:t>
    </dgm:pt>
    <dgm:pt modelId="{8123678B-31D2-4925-BFD3-AF34E1085509}">
      <dgm:prSet/>
      <dgm:spPr/>
      <dgm:t>
        <a:bodyPr/>
        <a:lstStyle/>
        <a:p>
          <a:pPr>
            <a:defRPr cap="all"/>
          </a:pPr>
          <a:r>
            <a:rPr lang="en-US" dirty="0"/>
            <a:t>Summary</a:t>
          </a:r>
        </a:p>
      </dgm:t>
    </dgm:pt>
    <dgm:pt modelId="{80581E7F-E394-4F2D-8B82-C9272CA08996}" type="parTrans" cxnId="{93AD74B3-6E18-4DFF-AF47-0CC795BCF337}">
      <dgm:prSet/>
      <dgm:spPr/>
      <dgm:t>
        <a:bodyPr/>
        <a:lstStyle/>
        <a:p>
          <a:endParaRPr lang="en-US"/>
        </a:p>
      </dgm:t>
    </dgm:pt>
    <dgm:pt modelId="{239AD382-A794-4B37-B237-93427276A9B5}" type="sibTrans" cxnId="{93AD74B3-6E18-4DFF-AF47-0CC795BCF337}">
      <dgm:prSet/>
      <dgm:spPr/>
      <dgm:t>
        <a:bodyPr/>
        <a:lstStyle/>
        <a:p>
          <a:endParaRPr lang="en-US"/>
        </a:p>
      </dgm:t>
    </dgm:pt>
    <dgm:pt modelId="{0D6D5F83-7F9F-4E9F-8F19-FC010FD1FE1C}" type="pres">
      <dgm:prSet presAssocID="{C3BCF520-E9C8-463F-9ED3-04DA7A2A3CD8}" presName="root" presStyleCnt="0">
        <dgm:presLayoutVars>
          <dgm:dir/>
          <dgm:resizeHandles val="exact"/>
        </dgm:presLayoutVars>
      </dgm:prSet>
      <dgm:spPr/>
    </dgm:pt>
    <dgm:pt modelId="{DBBD0587-982F-429A-AA50-B453732BF3DE}" type="pres">
      <dgm:prSet presAssocID="{1495A1E5-DD7C-4914-A9F4-44CE1C46ADA9}" presName="compNode" presStyleCnt="0"/>
      <dgm:spPr/>
    </dgm:pt>
    <dgm:pt modelId="{4027D570-3836-42A0-8C8D-06B61D1747FD}" type="pres">
      <dgm:prSet presAssocID="{1495A1E5-DD7C-4914-A9F4-44CE1C46ADA9}" presName="iconBgRect" presStyleLbl="bgShp" presStyleIdx="0" presStyleCnt="5"/>
      <dgm:spPr/>
    </dgm:pt>
    <dgm:pt modelId="{6720AA6A-E5ED-49AD-AD98-768300CEEE56}" type="pres">
      <dgm:prSet presAssocID="{1495A1E5-DD7C-4914-A9F4-44CE1C46ADA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DA94937-DDBC-4AA6-AE3E-8D6D194AB924}" type="pres">
      <dgm:prSet presAssocID="{1495A1E5-DD7C-4914-A9F4-44CE1C46ADA9}" presName="spaceRect" presStyleCnt="0"/>
      <dgm:spPr/>
    </dgm:pt>
    <dgm:pt modelId="{4C33E64C-CB87-4E88-9A5E-F0701DE81498}" type="pres">
      <dgm:prSet presAssocID="{1495A1E5-DD7C-4914-A9F4-44CE1C46ADA9}" presName="textRect" presStyleLbl="revTx" presStyleIdx="0" presStyleCnt="5">
        <dgm:presLayoutVars>
          <dgm:chMax val="1"/>
          <dgm:chPref val="1"/>
        </dgm:presLayoutVars>
      </dgm:prSet>
      <dgm:spPr/>
    </dgm:pt>
    <dgm:pt modelId="{D9BA342C-3732-4C41-A029-B8FBB0036761}" type="pres">
      <dgm:prSet presAssocID="{D7EB8695-9E43-473F-BE10-1137F3AF2676}" presName="sibTrans" presStyleCnt="0"/>
      <dgm:spPr/>
    </dgm:pt>
    <dgm:pt modelId="{F31A7F7A-D4D1-4F4B-B718-311CF23EECE3}" type="pres">
      <dgm:prSet presAssocID="{0723C84D-38B7-4ACE-AC82-8A7B0BEF0956}" presName="compNode" presStyleCnt="0"/>
      <dgm:spPr/>
    </dgm:pt>
    <dgm:pt modelId="{13676797-2E9A-4EFC-AFB3-F48566553677}" type="pres">
      <dgm:prSet presAssocID="{0723C84D-38B7-4ACE-AC82-8A7B0BEF0956}" presName="iconBgRect" presStyleLbl="bgShp" presStyleIdx="1" presStyleCnt="5"/>
      <dgm:spPr/>
    </dgm:pt>
    <dgm:pt modelId="{D835145E-4765-4E5D-9CB9-77EB229BA976}" type="pres">
      <dgm:prSet presAssocID="{0723C84D-38B7-4ACE-AC82-8A7B0BEF095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BF9C2B3-0743-4B93-B238-E32A0D6043C0}" type="pres">
      <dgm:prSet presAssocID="{0723C84D-38B7-4ACE-AC82-8A7B0BEF0956}" presName="spaceRect" presStyleCnt="0"/>
      <dgm:spPr/>
    </dgm:pt>
    <dgm:pt modelId="{608B9449-3CF2-4E21-A41F-BD3E6C8B5A43}" type="pres">
      <dgm:prSet presAssocID="{0723C84D-38B7-4ACE-AC82-8A7B0BEF0956}" presName="textRect" presStyleLbl="revTx" presStyleIdx="1" presStyleCnt="5">
        <dgm:presLayoutVars>
          <dgm:chMax val="1"/>
          <dgm:chPref val="1"/>
        </dgm:presLayoutVars>
      </dgm:prSet>
      <dgm:spPr/>
    </dgm:pt>
    <dgm:pt modelId="{5FB3C6CB-7827-43A7-ABD9-962B59E2E261}" type="pres">
      <dgm:prSet presAssocID="{21D7C083-58C9-43A8-81EF-0BD98C298EC4}" presName="sibTrans" presStyleCnt="0"/>
      <dgm:spPr/>
    </dgm:pt>
    <dgm:pt modelId="{B1E11C36-8F7C-4E20-946B-A0F86069C622}" type="pres">
      <dgm:prSet presAssocID="{EE3C7000-B91C-425F-B23E-A7A8A75F4AE5}" presName="compNode" presStyleCnt="0"/>
      <dgm:spPr/>
    </dgm:pt>
    <dgm:pt modelId="{26F5AE35-FF2C-4127-98B8-D3B8776EA945}" type="pres">
      <dgm:prSet presAssocID="{EE3C7000-B91C-425F-B23E-A7A8A75F4AE5}" presName="iconBgRect" presStyleLbl="bgShp" presStyleIdx="2" presStyleCnt="5"/>
      <dgm:spPr/>
    </dgm:pt>
    <dgm:pt modelId="{072C8FCE-1768-4B04-A8B8-DC68C4170A08}" type="pres">
      <dgm:prSet presAssocID="{EE3C7000-B91C-425F-B23E-A7A8A75F4A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A918AA6-09FA-4C6D-82B6-77A8AE5A439B}" type="pres">
      <dgm:prSet presAssocID="{EE3C7000-B91C-425F-B23E-A7A8A75F4AE5}" presName="spaceRect" presStyleCnt="0"/>
      <dgm:spPr/>
    </dgm:pt>
    <dgm:pt modelId="{642A2A39-0898-455E-A81C-16DB8E9FA74D}" type="pres">
      <dgm:prSet presAssocID="{EE3C7000-B91C-425F-B23E-A7A8A75F4AE5}" presName="textRect" presStyleLbl="revTx" presStyleIdx="2" presStyleCnt="5">
        <dgm:presLayoutVars>
          <dgm:chMax val="1"/>
          <dgm:chPref val="1"/>
        </dgm:presLayoutVars>
      </dgm:prSet>
      <dgm:spPr/>
    </dgm:pt>
    <dgm:pt modelId="{9A9A5C28-6A83-4F84-8080-DFCC916D6512}" type="pres">
      <dgm:prSet presAssocID="{1944FD8C-E749-4622-B658-08C48B6D0D92}" presName="sibTrans" presStyleCnt="0"/>
      <dgm:spPr/>
    </dgm:pt>
    <dgm:pt modelId="{D54E75E4-4D9A-4F6B-AE0D-591DF6C4EB54}" type="pres">
      <dgm:prSet presAssocID="{A93AE274-CC74-46F0-BF07-F963A92B9427}" presName="compNode" presStyleCnt="0"/>
      <dgm:spPr/>
    </dgm:pt>
    <dgm:pt modelId="{692EEE78-3ECC-4006-B2A1-04BAB84AD93B}" type="pres">
      <dgm:prSet presAssocID="{A93AE274-CC74-46F0-BF07-F963A92B9427}" presName="iconBgRect" presStyleLbl="bgShp" presStyleIdx="3" presStyleCnt="5"/>
      <dgm:spPr/>
    </dgm:pt>
    <dgm:pt modelId="{23B31C93-FACD-4B8C-8C73-AA243E86C54A}" type="pres">
      <dgm:prSet presAssocID="{A93AE274-CC74-46F0-BF07-F963A92B942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DF8109E-F8AD-4A7E-B25A-ACDC61B2567E}" type="pres">
      <dgm:prSet presAssocID="{A93AE274-CC74-46F0-BF07-F963A92B9427}" presName="spaceRect" presStyleCnt="0"/>
      <dgm:spPr/>
    </dgm:pt>
    <dgm:pt modelId="{5C0286FE-D606-4455-BB86-1CE41B00761B}" type="pres">
      <dgm:prSet presAssocID="{A93AE274-CC74-46F0-BF07-F963A92B9427}" presName="textRect" presStyleLbl="revTx" presStyleIdx="3" presStyleCnt="5">
        <dgm:presLayoutVars>
          <dgm:chMax val="1"/>
          <dgm:chPref val="1"/>
        </dgm:presLayoutVars>
      </dgm:prSet>
      <dgm:spPr/>
    </dgm:pt>
    <dgm:pt modelId="{6D107F70-BCCA-4A43-B338-EAE977E79EEE}" type="pres">
      <dgm:prSet presAssocID="{9FCC4C4F-9B52-46CA-9560-91C40A75041E}" presName="sibTrans" presStyleCnt="0"/>
      <dgm:spPr/>
    </dgm:pt>
    <dgm:pt modelId="{FE93F20D-319B-48EE-AC09-B1209BFD9187}" type="pres">
      <dgm:prSet presAssocID="{8123678B-31D2-4925-BFD3-AF34E1085509}" presName="compNode" presStyleCnt="0"/>
      <dgm:spPr/>
    </dgm:pt>
    <dgm:pt modelId="{E2B074C8-996B-4EEF-A0F6-FEF699E061FB}" type="pres">
      <dgm:prSet presAssocID="{8123678B-31D2-4925-BFD3-AF34E1085509}" presName="iconBgRect" presStyleLbl="bgShp" presStyleIdx="4" presStyleCnt="5"/>
      <dgm:spPr/>
    </dgm:pt>
    <dgm:pt modelId="{3821B10F-FA71-47C2-B3B7-3D15C9E78311}" type="pres">
      <dgm:prSet presAssocID="{8123678B-31D2-4925-BFD3-AF34E108550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EC78843-670C-491E-8157-9591DC74A62D}" type="pres">
      <dgm:prSet presAssocID="{8123678B-31D2-4925-BFD3-AF34E1085509}" presName="spaceRect" presStyleCnt="0"/>
      <dgm:spPr/>
    </dgm:pt>
    <dgm:pt modelId="{823A34E1-8329-4FB5-8C5F-12721F5D38FF}" type="pres">
      <dgm:prSet presAssocID="{8123678B-31D2-4925-BFD3-AF34E108550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115400-4B25-438F-87B6-65AD9C8A3FAF}" srcId="{C3BCF520-E9C8-463F-9ED3-04DA7A2A3CD8}" destId="{0723C84D-38B7-4ACE-AC82-8A7B0BEF0956}" srcOrd="1" destOrd="0" parTransId="{CD1B1ABB-A75B-46C3-ADC0-862228D01805}" sibTransId="{21D7C083-58C9-43A8-81EF-0BD98C298EC4}"/>
    <dgm:cxn modelId="{B1691705-40D6-48EE-AF13-6DF412D60556}" type="presOf" srcId="{EE3C7000-B91C-425F-B23E-A7A8A75F4AE5}" destId="{642A2A39-0898-455E-A81C-16DB8E9FA74D}" srcOrd="0" destOrd="0" presId="urn:microsoft.com/office/officeart/2018/5/layout/IconCircleLabelList"/>
    <dgm:cxn modelId="{AD1A0F2B-C62D-4ED6-AFED-823D9CCC579D}" type="presOf" srcId="{C3BCF520-E9C8-463F-9ED3-04DA7A2A3CD8}" destId="{0D6D5F83-7F9F-4E9F-8F19-FC010FD1FE1C}" srcOrd="0" destOrd="0" presId="urn:microsoft.com/office/officeart/2018/5/layout/IconCircleLabelList"/>
    <dgm:cxn modelId="{AA567C4B-A91A-44DC-8829-1F1DD474759B}" type="presOf" srcId="{A93AE274-CC74-46F0-BF07-F963A92B9427}" destId="{5C0286FE-D606-4455-BB86-1CE41B00761B}" srcOrd="0" destOrd="0" presId="urn:microsoft.com/office/officeart/2018/5/layout/IconCircleLabelList"/>
    <dgm:cxn modelId="{64B6CA60-B4B7-471B-9F2A-E32B659164E4}" type="presOf" srcId="{0723C84D-38B7-4ACE-AC82-8A7B0BEF0956}" destId="{608B9449-3CF2-4E21-A41F-BD3E6C8B5A43}" srcOrd="0" destOrd="0" presId="urn:microsoft.com/office/officeart/2018/5/layout/IconCircleLabelList"/>
    <dgm:cxn modelId="{73353B8A-939D-4F44-B4A8-5138FDA31CC5}" type="presOf" srcId="{1495A1E5-DD7C-4914-A9F4-44CE1C46ADA9}" destId="{4C33E64C-CB87-4E88-9A5E-F0701DE81498}" srcOrd="0" destOrd="0" presId="urn:microsoft.com/office/officeart/2018/5/layout/IconCircleLabelList"/>
    <dgm:cxn modelId="{5F1126A0-6B29-4D66-8D22-82463949DEBA}" type="presOf" srcId="{8123678B-31D2-4925-BFD3-AF34E1085509}" destId="{823A34E1-8329-4FB5-8C5F-12721F5D38FF}" srcOrd="0" destOrd="0" presId="urn:microsoft.com/office/officeart/2018/5/layout/IconCircleLabelList"/>
    <dgm:cxn modelId="{93AD74B3-6E18-4DFF-AF47-0CC795BCF337}" srcId="{C3BCF520-E9C8-463F-9ED3-04DA7A2A3CD8}" destId="{8123678B-31D2-4925-BFD3-AF34E1085509}" srcOrd="4" destOrd="0" parTransId="{80581E7F-E394-4F2D-8B82-C9272CA08996}" sibTransId="{239AD382-A794-4B37-B237-93427276A9B5}"/>
    <dgm:cxn modelId="{659E64C3-1278-4597-96AC-8F96BEFE085C}" srcId="{C3BCF520-E9C8-463F-9ED3-04DA7A2A3CD8}" destId="{EE3C7000-B91C-425F-B23E-A7A8A75F4AE5}" srcOrd="2" destOrd="0" parTransId="{1A9B8215-9D37-4CC0-912F-8A6444B0E1FD}" sibTransId="{1944FD8C-E749-4622-B658-08C48B6D0D92}"/>
    <dgm:cxn modelId="{0F9EB9DE-ECFC-4426-B785-66D4D055CDDC}" srcId="{C3BCF520-E9C8-463F-9ED3-04DA7A2A3CD8}" destId="{1495A1E5-DD7C-4914-A9F4-44CE1C46ADA9}" srcOrd="0" destOrd="0" parTransId="{C1EAE6BE-4538-4081-8F3D-017F5143BCCA}" sibTransId="{D7EB8695-9E43-473F-BE10-1137F3AF2676}"/>
    <dgm:cxn modelId="{7AB1A8FC-5F7E-4A57-BFCF-DDFA11C71F7C}" srcId="{C3BCF520-E9C8-463F-9ED3-04DA7A2A3CD8}" destId="{A93AE274-CC74-46F0-BF07-F963A92B9427}" srcOrd="3" destOrd="0" parTransId="{F79EB3F5-438E-4980-9183-D948164E38D2}" sibTransId="{9FCC4C4F-9B52-46CA-9560-91C40A75041E}"/>
    <dgm:cxn modelId="{5B85678E-58E5-4E4A-B9C7-2FAAA7EB67CB}" type="presParOf" srcId="{0D6D5F83-7F9F-4E9F-8F19-FC010FD1FE1C}" destId="{DBBD0587-982F-429A-AA50-B453732BF3DE}" srcOrd="0" destOrd="0" presId="urn:microsoft.com/office/officeart/2018/5/layout/IconCircleLabelList"/>
    <dgm:cxn modelId="{F5C6C0A1-8645-45D1-94C9-DCF26EDF7F9F}" type="presParOf" srcId="{DBBD0587-982F-429A-AA50-B453732BF3DE}" destId="{4027D570-3836-42A0-8C8D-06B61D1747FD}" srcOrd="0" destOrd="0" presId="urn:microsoft.com/office/officeart/2018/5/layout/IconCircleLabelList"/>
    <dgm:cxn modelId="{54C70C07-3152-4979-862A-FB0AF0FD869D}" type="presParOf" srcId="{DBBD0587-982F-429A-AA50-B453732BF3DE}" destId="{6720AA6A-E5ED-49AD-AD98-768300CEEE56}" srcOrd="1" destOrd="0" presId="urn:microsoft.com/office/officeart/2018/5/layout/IconCircleLabelList"/>
    <dgm:cxn modelId="{4FC7E713-3030-4F03-817B-771AF71629F4}" type="presParOf" srcId="{DBBD0587-982F-429A-AA50-B453732BF3DE}" destId="{BDA94937-DDBC-4AA6-AE3E-8D6D194AB924}" srcOrd="2" destOrd="0" presId="urn:microsoft.com/office/officeart/2018/5/layout/IconCircleLabelList"/>
    <dgm:cxn modelId="{6D32D56D-94BD-4350-86E2-6FAD12F5556E}" type="presParOf" srcId="{DBBD0587-982F-429A-AA50-B453732BF3DE}" destId="{4C33E64C-CB87-4E88-9A5E-F0701DE81498}" srcOrd="3" destOrd="0" presId="urn:microsoft.com/office/officeart/2018/5/layout/IconCircleLabelList"/>
    <dgm:cxn modelId="{F837CF54-68C7-499B-8FB8-7F1FDB4570BA}" type="presParOf" srcId="{0D6D5F83-7F9F-4E9F-8F19-FC010FD1FE1C}" destId="{D9BA342C-3732-4C41-A029-B8FBB0036761}" srcOrd="1" destOrd="0" presId="urn:microsoft.com/office/officeart/2018/5/layout/IconCircleLabelList"/>
    <dgm:cxn modelId="{886290FD-2B0D-4120-8A80-6EDE4A8D7F63}" type="presParOf" srcId="{0D6D5F83-7F9F-4E9F-8F19-FC010FD1FE1C}" destId="{F31A7F7A-D4D1-4F4B-B718-311CF23EECE3}" srcOrd="2" destOrd="0" presId="urn:microsoft.com/office/officeart/2018/5/layout/IconCircleLabelList"/>
    <dgm:cxn modelId="{60A4DBD1-B352-49BD-8162-40BAB32C3215}" type="presParOf" srcId="{F31A7F7A-D4D1-4F4B-B718-311CF23EECE3}" destId="{13676797-2E9A-4EFC-AFB3-F48566553677}" srcOrd="0" destOrd="0" presId="urn:microsoft.com/office/officeart/2018/5/layout/IconCircleLabelList"/>
    <dgm:cxn modelId="{6FE35EA2-2B7C-4D82-B0AA-163D07A1EFFF}" type="presParOf" srcId="{F31A7F7A-D4D1-4F4B-B718-311CF23EECE3}" destId="{D835145E-4765-4E5D-9CB9-77EB229BA976}" srcOrd="1" destOrd="0" presId="urn:microsoft.com/office/officeart/2018/5/layout/IconCircleLabelList"/>
    <dgm:cxn modelId="{8B094502-AC99-4B63-B9DE-5C8BC65B5087}" type="presParOf" srcId="{F31A7F7A-D4D1-4F4B-B718-311CF23EECE3}" destId="{ABF9C2B3-0743-4B93-B238-E32A0D6043C0}" srcOrd="2" destOrd="0" presId="urn:microsoft.com/office/officeart/2018/5/layout/IconCircleLabelList"/>
    <dgm:cxn modelId="{9FDC4A57-C3BA-4D75-8691-617A28CCEF30}" type="presParOf" srcId="{F31A7F7A-D4D1-4F4B-B718-311CF23EECE3}" destId="{608B9449-3CF2-4E21-A41F-BD3E6C8B5A43}" srcOrd="3" destOrd="0" presId="urn:microsoft.com/office/officeart/2018/5/layout/IconCircleLabelList"/>
    <dgm:cxn modelId="{F54D2BD4-9D31-4164-8BA1-B2369919BF73}" type="presParOf" srcId="{0D6D5F83-7F9F-4E9F-8F19-FC010FD1FE1C}" destId="{5FB3C6CB-7827-43A7-ABD9-962B59E2E261}" srcOrd="3" destOrd="0" presId="urn:microsoft.com/office/officeart/2018/5/layout/IconCircleLabelList"/>
    <dgm:cxn modelId="{8B2570B3-DE49-414E-9CB2-B13F688D6AD7}" type="presParOf" srcId="{0D6D5F83-7F9F-4E9F-8F19-FC010FD1FE1C}" destId="{B1E11C36-8F7C-4E20-946B-A0F86069C622}" srcOrd="4" destOrd="0" presId="urn:microsoft.com/office/officeart/2018/5/layout/IconCircleLabelList"/>
    <dgm:cxn modelId="{F33B9FA6-5EF1-4984-B7A2-387065CDEBA6}" type="presParOf" srcId="{B1E11C36-8F7C-4E20-946B-A0F86069C622}" destId="{26F5AE35-FF2C-4127-98B8-D3B8776EA945}" srcOrd="0" destOrd="0" presId="urn:microsoft.com/office/officeart/2018/5/layout/IconCircleLabelList"/>
    <dgm:cxn modelId="{58C22FB6-F3FF-401B-A8A0-D18C9CA71944}" type="presParOf" srcId="{B1E11C36-8F7C-4E20-946B-A0F86069C622}" destId="{072C8FCE-1768-4B04-A8B8-DC68C4170A08}" srcOrd="1" destOrd="0" presId="urn:microsoft.com/office/officeart/2018/5/layout/IconCircleLabelList"/>
    <dgm:cxn modelId="{CA3E24A2-2A1C-46CE-9184-3077B7FC7745}" type="presParOf" srcId="{B1E11C36-8F7C-4E20-946B-A0F86069C622}" destId="{7A918AA6-09FA-4C6D-82B6-77A8AE5A439B}" srcOrd="2" destOrd="0" presId="urn:microsoft.com/office/officeart/2018/5/layout/IconCircleLabelList"/>
    <dgm:cxn modelId="{D26141E5-4F8D-459B-9D63-573C06ED4042}" type="presParOf" srcId="{B1E11C36-8F7C-4E20-946B-A0F86069C622}" destId="{642A2A39-0898-455E-A81C-16DB8E9FA74D}" srcOrd="3" destOrd="0" presId="urn:microsoft.com/office/officeart/2018/5/layout/IconCircleLabelList"/>
    <dgm:cxn modelId="{60D4CCF9-3593-44A1-ACBD-A1F50E97FEF1}" type="presParOf" srcId="{0D6D5F83-7F9F-4E9F-8F19-FC010FD1FE1C}" destId="{9A9A5C28-6A83-4F84-8080-DFCC916D6512}" srcOrd="5" destOrd="0" presId="urn:microsoft.com/office/officeart/2018/5/layout/IconCircleLabelList"/>
    <dgm:cxn modelId="{1A63C89F-064B-40E7-A52D-A641E2A283B7}" type="presParOf" srcId="{0D6D5F83-7F9F-4E9F-8F19-FC010FD1FE1C}" destId="{D54E75E4-4D9A-4F6B-AE0D-591DF6C4EB54}" srcOrd="6" destOrd="0" presId="urn:microsoft.com/office/officeart/2018/5/layout/IconCircleLabelList"/>
    <dgm:cxn modelId="{02D84574-B48B-408F-BFDA-8756B95EB345}" type="presParOf" srcId="{D54E75E4-4D9A-4F6B-AE0D-591DF6C4EB54}" destId="{692EEE78-3ECC-4006-B2A1-04BAB84AD93B}" srcOrd="0" destOrd="0" presId="urn:microsoft.com/office/officeart/2018/5/layout/IconCircleLabelList"/>
    <dgm:cxn modelId="{29266872-F28D-491B-9696-28BE6B77AC0E}" type="presParOf" srcId="{D54E75E4-4D9A-4F6B-AE0D-591DF6C4EB54}" destId="{23B31C93-FACD-4B8C-8C73-AA243E86C54A}" srcOrd="1" destOrd="0" presId="urn:microsoft.com/office/officeart/2018/5/layout/IconCircleLabelList"/>
    <dgm:cxn modelId="{5246E70C-9143-4F86-9841-0BCA7ABEF03D}" type="presParOf" srcId="{D54E75E4-4D9A-4F6B-AE0D-591DF6C4EB54}" destId="{7DF8109E-F8AD-4A7E-B25A-ACDC61B2567E}" srcOrd="2" destOrd="0" presId="urn:microsoft.com/office/officeart/2018/5/layout/IconCircleLabelList"/>
    <dgm:cxn modelId="{BE57B02B-F8D2-4894-A3A0-A9ED722874CF}" type="presParOf" srcId="{D54E75E4-4D9A-4F6B-AE0D-591DF6C4EB54}" destId="{5C0286FE-D606-4455-BB86-1CE41B00761B}" srcOrd="3" destOrd="0" presId="urn:microsoft.com/office/officeart/2018/5/layout/IconCircleLabelList"/>
    <dgm:cxn modelId="{9B6CF84E-7153-4C9E-8F17-5C93B311278B}" type="presParOf" srcId="{0D6D5F83-7F9F-4E9F-8F19-FC010FD1FE1C}" destId="{6D107F70-BCCA-4A43-B338-EAE977E79EEE}" srcOrd="7" destOrd="0" presId="urn:microsoft.com/office/officeart/2018/5/layout/IconCircleLabelList"/>
    <dgm:cxn modelId="{D7F90C7F-AA53-41CF-88A5-645845C2088D}" type="presParOf" srcId="{0D6D5F83-7F9F-4E9F-8F19-FC010FD1FE1C}" destId="{FE93F20D-319B-48EE-AC09-B1209BFD9187}" srcOrd="8" destOrd="0" presId="urn:microsoft.com/office/officeart/2018/5/layout/IconCircleLabelList"/>
    <dgm:cxn modelId="{18FA03B0-0E8C-4901-B95B-8B6ECA5B6843}" type="presParOf" srcId="{FE93F20D-319B-48EE-AC09-B1209BFD9187}" destId="{E2B074C8-996B-4EEF-A0F6-FEF699E061FB}" srcOrd="0" destOrd="0" presId="urn:microsoft.com/office/officeart/2018/5/layout/IconCircleLabelList"/>
    <dgm:cxn modelId="{2774C06B-04C9-4756-89DB-9255C356AC31}" type="presParOf" srcId="{FE93F20D-319B-48EE-AC09-B1209BFD9187}" destId="{3821B10F-FA71-47C2-B3B7-3D15C9E78311}" srcOrd="1" destOrd="0" presId="urn:microsoft.com/office/officeart/2018/5/layout/IconCircleLabelList"/>
    <dgm:cxn modelId="{2C9281E4-53D3-460F-B4BC-F575D0F2FAD0}" type="presParOf" srcId="{FE93F20D-319B-48EE-AC09-B1209BFD9187}" destId="{CEC78843-670C-491E-8157-9591DC74A62D}" srcOrd="2" destOrd="0" presId="urn:microsoft.com/office/officeart/2018/5/layout/IconCircleLabelList"/>
    <dgm:cxn modelId="{D34727F3-B4FF-4F3B-8F5C-F1E878B2CE60}" type="presParOf" srcId="{FE93F20D-319B-48EE-AC09-B1209BFD9187}" destId="{823A34E1-8329-4FB5-8C5F-12721F5D38F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D570-3836-42A0-8C8D-06B61D1747FD}">
      <dsp:nvSpPr>
        <dsp:cNvPr id="0" name=""/>
        <dsp:cNvSpPr/>
      </dsp:nvSpPr>
      <dsp:spPr>
        <a:xfrm>
          <a:off x="631199" y="685031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0AA6A-E5ED-49AD-AD98-768300CEEE56}">
      <dsp:nvSpPr>
        <dsp:cNvPr id="0" name=""/>
        <dsp:cNvSpPr/>
      </dsp:nvSpPr>
      <dsp:spPr>
        <a:xfrm>
          <a:off x="865200" y="919031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3E64C-CB87-4E88-9A5E-F0701DE81498}">
      <dsp:nvSpPr>
        <dsp:cNvPr id="0" name=""/>
        <dsp:cNvSpPr/>
      </dsp:nvSpPr>
      <dsp:spPr>
        <a:xfrm>
          <a:off x="280199" y="21250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What is AI?</a:t>
          </a:r>
        </a:p>
      </dsp:txBody>
      <dsp:txXfrm>
        <a:off x="280199" y="2125031"/>
        <a:ext cx="1800000" cy="720000"/>
      </dsp:txXfrm>
    </dsp:sp>
    <dsp:sp modelId="{13676797-2E9A-4EFC-AFB3-F48566553677}">
      <dsp:nvSpPr>
        <dsp:cNvPr id="0" name=""/>
        <dsp:cNvSpPr/>
      </dsp:nvSpPr>
      <dsp:spPr>
        <a:xfrm>
          <a:off x="2746200" y="685031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5145E-4765-4E5D-9CB9-77EB229BA976}">
      <dsp:nvSpPr>
        <dsp:cNvPr id="0" name=""/>
        <dsp:cNvSpPr/>
      </dsp:nvSpPr>
      <dsp:spPr>
        <a:xfrm>
          <a:off x="2980200" y="91903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B9449-3CF2-4E21-A41F-BD3E6C8B5A43}">
      <dsp:nvSpPr>
        <dsp:cNvPr id="0" name=""/>
        <dsp:cNvSpPr/>
      </dsp:nvSpPr>
      <dsp:spPr>
        <a:xfrm>
          <a:off x="2395200" y="21250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What is Cybersecurity?</a:t>
          </a:r>
        </a:p>
      </dsp:txBody>
      <dsp:txXfrm>
        <a:off x="2395200" y="2125031"/>
        <a:ext cx="1800000" cy="720000"/>
      </dsp:txXfrm>
    </dsp:sp>
    <dsp:sp modelId="{26F5AE35-FF2C-4127-98B8-D3B8776EA945}">
      <dsp:nvSpPr>
        <dsp:cNvPr id="0" name=""/>
        <dsp:cNvSpPr/>
      </dsp:nvSpPr>
      <dsp:spPr>
        <a:xfrm>
          <a:off x="4861200" y="685031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C8FCE-1768-4B04-A8B8-DC68C4170A08}">
      <dsp:nvSpPr>
        <dsp:cNvPr id="0" name=""/>
        <dsp:cNvSpPr/>
      </dsp:nvSpPr>
      <dsp:spPr>
        <a:xfrm>
          <a:off x="5095200" y="91903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A2A39-0898-455E-A81C-16DB8E9FA74D}">
      <dsp:nvSpPr>
        <dsp:cNvPr id="0" name=""/>
        <dsp:cNvSpPr/>
      </dsp:nvSpPr>
      <dsp:spPr>
        <a:xfrm>
          <a:off x="4510200" y="21250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 Relationship between AI and Cybersecurity</a:t>
          </a:r>
        </a:p>
      </dsp:txBody>
      <dsp:txXfrm>
        <a:off x="4510200" y="2125031"/>
        <a:ext cx="1800000" cy="720000"/>
      </dsp:txXfrm>
    </dsp:sp>
    <dsp:sp modelId="{692EEE78-3ECC-4006-B2A1-04BAB84AD93B}">
      <dsp:nvSpPr>
        <dsp:cNvPr id="0" name=""/>
        <dsp:cNvSpPr/>
      </dsp:nvSpPr>
      <dsp:spPr>
        <a:xfrm>
          <a:off x="6976200" y="685031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31C93-FACD-4B8C-8C73-AA243E86C54A}">
      <dsp:nvSpPr>
        <dsp:cNvPr id="0" name=""/>
        <dsp:cNvSpPr/>
      </dsp:nvSpPr>
      <dsp:spPr>
        <a:xfrm>
          <a:off x="7210200" y="91903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286FE-D606-4455-BB86-1CE41B00761B}">
      <dsp:nvSpPr>
        <dsp:cNvPr id="0" name=""/>
        <dsp:cNvSpPr/>
      </dsp:nvSpPr>
      <dsp:spPr>
        <a:xfrm>
          <a:off x="6625200" y="21250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AI and Cyber Management</a:t>
          </a:r>
        </a:p>
      </dsp:txBody>
      <dsp:txXfrm>
        <a:off x="6625200" y="2125031"/>
        <a:ext cx="1800000" cy="720000"/>
      </dsp:txXfrm>
    </dsp:sp>
    <dsp:sp modelId="{E2B074C8-996B-4EEF-A0F6-FEF699E061FB}">
      <dsp:nvSpPr>
        <dsp:cNvPr id="0" name=""/>
        <dsp:cNvSpPr/>
      </dsp:nvSpPr>
      <dsp:spPr>
        <a:xfrm>
          <a:off x="9091200" y="685031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1B10F-FA71-47C2-B3B7-3D15C9E78311}">
      <dsp:nvSpPr>
        <dsp:cNvPr id="0" name=""/>
        <dsp:cNvSpPr/>
      </dsp:nvSpPr>
      <dsp:spPr>
        <a:xfrm>
          <a:off x="9325199" y="91903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A34E1-8329-4FB5-8C5F-12721F5D38FF}">
      <dsp:nvSpPr>
        <dsp:cNvPr id="0" name=""/>
        <dsp:cNvSpPr/>
      </dsp:nvSpPr>
      <dsp:spPr>
        <a:xfrm>
          <a:off x="8740200" y="21250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Summary</a:t>
          </a:r>
        </a:p>
      </dsp:txBody>
      <dsp:txXfrm>
        <a:off x="8740200" y="2125031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6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83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435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69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37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50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50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8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1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41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8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5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1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443AC-872D-5640-B02A-7C008F7462A5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007D-54DB-2E4D-B3D3-6E9832DCE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11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.org/publications/tech-news/trends/the-impact-of-ai-on-cybersecurity" TargetMode="External"/><Relationship Id="rId2" Type="http://schemas.openxmlformats.org/officeDocument/2006/relationships/hyperlink" Target="https://openai.com/blog/chatgp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meritus.org/blog/cybersecurity-ai-driven-cyber-security-compani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7AE4-20C0-6F05-91A7-921A489E0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&amp;</a:t>
            </a:r>
            <a:br>
              <a:rPr lang="en-US" dirty="0"/>
            </a:br>
            <a:r>
              <a:rPr lang="en-US" dirty="0"/>
              <a:t>cybersecurity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A753B-915C-2910-6510-DAAA40BFF4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Jackie Ocaña</a:t>
            </a:r>
          </a:p>
          <a:p>
            <a:r>
              <a:rPr lang="en-US" dirty="0"/>
              <a:t>MSBA 5505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3200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61D6D-4AD4-7776-4EEF-713164EA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5FB2-E9DF-701C-4880-A1CAAA446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https://openai.com/blog/chatgpt/</a:t>
            </a:r>
            <a:endParaRPr lang="en-US" dirty="0"/>
          </a:p>
          <a:p>
            <a:r>
              <a:rPr lang="en-US" dirty="0">
                <a:hlinkClick r:id="rId3"/>
              </a:rPr>
              <a:t>https://www.computer.org/publications/tech-news/trends/the-impact-of-ai-on-cybersecurity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https://emeritus.org/blog/cybersecurity-ai-driven-cyber-security-companies/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6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9BF5-6AA1-5530-5533-F82E83DE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31DA188-E7B2-974A-533B-AEBAB5020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261515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998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5A12-CF1F-88A4-6D2F-641B2481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36" y="121822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What is AI?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3098B7-16D3-EF7C-BD16-6CC27AEBE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28" r="11742"/>
          <a:stretch/>
        </p:blipFill>
        <p:spPr>
          <a:xfrm>
            <a:off x="4061254" y="889686"/>
            <a:ext cx="8130746" cy="5968314"/>
          </a:xfrm>
          <a:ln>
            <a:solidFill>
              <a:schemeClr val="accent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63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5A12-CF1F-88A4-6D2F-641B2481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36" y="121822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What is AI?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AD11A1-376F-4C0E-FEF2-6DA1BACC2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81" r="10615"/>
          <a:stretch/>
        </p:blipFill>
        <p:spPr>
          <a:xfrm>
            <a:off x="3921369" y="979448"/>
            <a:ext cx="8305802" cy="5913721"/>
          </a:xfrm>
        </p:spPr>
      </p:pic>
    </p:spTree>
    <p:extLst>
      <p:ext uri="{BB962C8B-B14F-4D97-AF65-F5344CB8AC3E}">
        <p14:creationId xmlns:p14="http://schemas.microsoft.com/office/powerpoint/2010/main" val="2559102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5A12-CF1F-88A4-6D2F-641B2481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36" y="121822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What is</a:t>
            </a:r>
            <a:br>
              <a:rPr lang="en-US" dirty="0"/>
            </a:br>
            <a:r>
              <a:rPr lang="en-US" dirty="0"/>
              <a:t>cybersecurity?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CAF1D6-5E57-C053-20D6-D171B861D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69"/>
          <a:stretch/>
        </p:blipFill>
        <p:spPr>
          <a:xfrm>
            <a:off x="4636660" y="650632"/>
            <a:ext cx="7555340" cy="6224954"/>
          </a:xfrm>
        </p:spPr>
      </p:pic>
    </p:spTree>
    <p:extLst>
      <p:ext uri="{BB962C8B-B14F-4D97-AF65-F5344CB8AC3E}">
        <p14:creationId xmlns:p14="http://schemas.microsoft.com/office/powerpoint/2010/main" val="351841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5A12-CF1F-88A4-6D2F-641B2481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36" y="121822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AI &amp; Cybersecurity</a:t>
            </a:r>
            <a:br>
              <a:rPr lang="en-US" dirty="0"/>
            </a:br>
            <a:r>
              <a:rPr lang="en-US" dirty="0"/>
              <a:t>Relationship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4802FA-B03E-6DDC-16EA-1033A12A0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12"/>
          <a:stretch/>
        </p:blipFill>
        <p:spPr>
          <a:xfrm>
            <a:off x="4325815" y="1393135"/>
            <a:ext cx="7883770" cy="5482450"/>
          </a:xfrm>
        </p:spPr>
      </p:pic>
    </p:spTree>
    <p:extLst>
      <p:ext uri="{BB962C8B-B14F-4D97-AF65-F5344CB8AC3E}">
        <p14:creationId xmlns:p14="http://schemas.microsoft.com/office/powerpoint/2010/main" val="145704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644B6052-18C0-49E9-90EC-45FEFC35B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63957748-37A1-4652-85C6-54B18A172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A65A12-CF1F-88A4-6D2F-641B2481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67" y="262217"/>
            <a:ext cx="4753466" cy="1293028"/>
          </a:xfrm>
        </p:spPr>
        <p:txBody>
          <a:bodyPr>
            <a:normAutofit/>
          </a:bodyPr>
          <a:lstStyle/>
          <a:p>
            <a:pPr algn="l"/>
            <a:r>
              <a:rPr lang="en-US" sz="3400" dirty="0"/>
              <a:t>AI &amp; Cybersecurity</a:t>
            </a:r>
            <a:br>
              <a:rPr lang="en-US" sz="3400" dirty="0"/>
            </a:br>
            <a:r>
              <a:rPr lang="en-US" sz="3400" dirty="0"/>
              <a:t>Relationship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F23E8-4BC3-07B4-2214-62C5D0727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4753466" cy="4024125"/>
          </a:xfrm>
        </p:spPr>
        <p:txBody>
          <a:bodyPr>
            <a:normAutofit/>
          </a:bodyPr>
          <a:lstStyle/>
          <a:p>
            <a:r>
              <a:rPr lang="en-US" sz="1800" dirty="0"/>
              <a:t>Threat Detection</a:t>
            </a:r>
          </a:p>
          <a:p>
            <a:r>
              <a:rPr lang="en-US" sz="1800" dirty="0"/>
              <a:t>Malware</a:t>
            </a:r>
          </a:p>
          <a:p>
            <a:r>
              <a:rPr lang="en-US" sz="1800" dirty="0"/>
              <a:t>Phishing</a:t>
            </a:r>
          </a:p>
          <a:p>
            <a:r>
              <a:rPr lang="en-US" sz="1800" dirty="0"/>
              <a:t>Ransomware</a:t>
            </a:r>
          </a:p>
          <a:p>
            <a:r>
              <a:rPr lang="en-US" sz="1800" dirty="0"/>
              <a:t>Firewalls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BFDE321D-A992-4D3B-8E5D-AEF64FDA0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2A8A7-95B5-F895-F2B3-116616FDE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1" r="21041"/>
          <a:stretch/>
        </p:blipFill>
        <p:spPr>
          <a:xfrm>
            <a:off x="6404872" y="1790426"/>
            <a:ext cx="2263674" cy="1358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67EEB-AC9B-2D63-EE23-E539D0A56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413" y="1759974"/>
            <a:ext cx="2252504" cy="1419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A639A-B5A9-3C8A-D554-5BC51E87C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872" y="4598493"/>
            <a:ext cx="2263674" cy="413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4C416-5E2D-B913-F4C7-7475245B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9413" y="4319340"/>
            <a:ext cx="2252504" cy="979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1D48B5-4E9A-7C92-64BE-5A2DEF65D840}"/>
              </a:ext>
            </a:extLst>
          </p:cNvPr>
          <p:cNvSpPr txBox="1"/>
          <p:nvPr/>
        </p:nvSpPr>
        <p:spPr>
          <a:xfrm>
            <a:off x="6170003" y="6230681"/>
            <a:ext cx="49970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27082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FC2A-0989-42CB-08AA-AB85E68C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How is AI used in cyber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A90A6-819B-B2B2-59FA-4DC8AA37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Prioritizing threats</a:t>
            </a:r>
          </a:p>
          <a:p>
            <a:r>
              <a:rPr lang="en-US" dirty="0"/>
              <a:t>Strategizing</a:t>
            </a:r>
          </a:p>
          <a:p>
            <a:r>
              <a:rPr lang="en-US" dirty="0"/>
              <a:t>Protect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D6198-746A-2E13-14B5-4D4721CCE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4" r="784" b="-7"/>
          <a:stretch/>
        </p:blipFill>
        <p:spPr>
          <a:xfrm>
            <a:off x="7861238" y="933693"/>
            <a:ext cx="3644962" cy="2377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DCD19-B33F-8DB0-2014-694ED4C6D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5" r="1812" b="-4"/>
          <a:stretch/>
        </p:blipFill>
        <p:spPr>
          <a:xfrm>
            <a:off x="7861238" y="3588301"/>
            <a:ext cx="3644962" cy="2377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77235-079B-9D53-FB09-3D5B398DEEC8}"/>
              </a:ext>
            </a:extLst>
          </p:cNvPr>
          <p:cNvSpPr txBox="1"/>
          <p:nvPr/>
        </p:nvSpPr>
        <p:spPr>
          <a:xfrm>
            <a:off x="7861238" y="6095574"/>
            <a:ext cx="3305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2347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C0CB-5D65-AEF7-A535-EB92FC6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FD22D-D78F-1B45-9E3B-1459BC83E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E0A0F5-FEF4-CD15-E3D8-35C7E0D0E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8731" y="0"/>
            <a:ext cx="57150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D1609-2200-351E-05B5-E257AF2C33A3}"/>
              </a:ext>
            </a:extLst>
          </p:cNvPr>
          <p:cNvSpPr txBox="1"/>
          <p:nvPr/>
        </p:nvSpPr>
        <p:spPr>
          <a:xfrm>
            <a:off x="0" y="1410887"/>
            <a:ext cx="12414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highlight>
                  <a:srgbClr val="0000FF"/>
                </a:highlight>
              </a:rPr>
              <a:t>YOU HAVE BEEN HACKED</a:t>
            </a:r>
          </a:p>
        </p:txBody>
      </p:sp>
    </p:spTree>
    <p:extLst>
      <p:ext uri="{BB962C8B-B14F-4D97-AF65-F5344CB8AC3E}">
        <p14:creationId xmlns:p14="http://schemas.microsoft.com/office/powerpoint/2010/main" val="449028799"/>
      </p:ext>
    </p:extLst>
  </p:cSld>
  <p:clrMapOvr>
    <a:masterClrMapping/>
  </p:clrMapOvr>
  <p:transition spd="slow" advClick="0">
    <p:randomBar dir="vert"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{022F9B3B-218E-A24F-8A1C-5C2BBF269F5D}tf10001079</Template>
  <TotalTime>138</TotalTime>
  <Words>118</Words>
  <Application>Microsoft Macintosh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AI &amp; cybersecurity</vt:lpstr>
      <vt:lpstr>Agenda</vt:lpstr>
      <vt:lpstr>What is AI?</vt:lpstr>
      <vt:lpstr>What is AI?</vt:lpstr>
      <vt:lpstr>What is cybersecurity?</vt:lpstr>
      <vt:lpstr>AI &amp; Cybersecurity Relationship</vt:lpstr>
      <vt:lpstr>AI &amp; Cybersecurity Relationship</vt:lpstr>
      <vt:lpstr>How is AI used in cyber Management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cybersecurity</dc:title>
  <dc:creator>Jacqueline Ocana</dc:creator>
  <cp:lastModifiedBy>Jacqueline Ocana</cp:lastModifiedBy>
  <cp:revision>11</cp:revision>
  <dcterms:created xsi:type="dcterms:W3CDTF">2023-02-11T06:55:44Z</dcterms:created>
  <dcterms:modified xsi:type="dcterms:W3CDTF">2023-02-11T19:32:28Z</dcterms:modified>
</cp:coreProperties>
</file>